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8" r:id="rId4"/>
  </p:sldMasterIdLst>
  <p:notesMasterIdLst>
    <p:notesMasterId r:id="rId14"/>
  </p:notesMasterIdLst>
  <p:sldIdLst>
    <p:sldId id="268" r:id="rId5"/>
    <p:sldId id="484" r:id="rId6"/>
    <p:sldId id="266" r:id="rId7"/>
    <p:sldId id="260" r:id="rId8"/>
    <p:sldId id="270" r:id="rId9"/>
    <p:sldId id="483" r:id="rId10"/>
    <p:sldId id="482" r:id="rId11"/>
    <p:sldId id="485" r:id="rId12"/>
    <p:sldId id="269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 varScale="1">
        <p:scale>
          <a:sx n="68" d="100"/>
          <a:sy n="68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28600" y="1103203"/>
            <a:ext cx="845820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HÙNG THẮNG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dạy: Luyện tập: Từ ngữ chỉ đặc điểm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đặc điểm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Dấu chấm, dấu chấm hỏi.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dạy : Vũ Thị Hợi 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ui Đến Trường - Ca ra o k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-228600"/>
            <a:ext cx="9296400" cy="647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6"/>
          <p:cNvSpPr txBox="1"/>
          <p:nvPr/>
        </p:nvSpPr>
        <p:spPr>
          <a:xfrm>
            <a:off x="6072188" y="3535363"/>
            <a:ext cx="68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B20A22"/>
                </a:solidFill>
                <a:latin typeface="Times New Roman" panose="02020603050405020304" pitchFamily="18" charset="0"/>
              </a:rPr>
              <a:t>  </a:t>
            </a:r>
            <a:endParaRPr lang="en-US" altLang="vi-VN" b="1" dirty="0">
              <a:solidFill>
                <a:srgbClr val="B20A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9391" y="457200"/>
            <a:ext cx="816220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86000" y="1066800"/>
            <a:ext cx="4003591" cy="677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7391400" y="1066800"/>
            <a:ext cx="1143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914400" y="16002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>
            <a:fillRect/>
          </a:stretch>
        </p:blipFill>
        <p:spPr>
          <a:xfrm>
            <a:off x="1409700" y="3429000"/>
            <a:ext cx="6324600" cy="243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33400" y="1651864"/>
            <a:ext cx="8610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(thẳng tắp, trắng tinh, nhọn hoắt, tím ngắt)</a:t>
            </a:r>
            <a:endParaRPr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725269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 </a:t>
            </a:r>
            <a:r>
              <a:rPr lang="vi-VN" sz="36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hợp từ ngữ ở cột A với từ ngữ ở cột B để tạo câu nêu đặc điểm.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295400"/>
            <a:ext cx="434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7467600" y="1273401"/>
            <a:ext cx="33470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897485" y="1828800"/>
            <a:ext cx="215051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3810000" y="1828800"/>
            <a:ext cx="399230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628471"/>
            <a:ext cx="8305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vuông.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1219200"/>
            <a:ext cx="18288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>
            <a:off x="6324600" y="12192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85800"/>
            <a:ext cx="510540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581400"/>
            <a:ext cx="533400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WPS Presentation</Application>
  <PresentationFormat>On-screen Show (4:3)</PresentationFormat>
  <Paragraphs>33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Calibri</vt:lpstr>
      <vt:lpstr>Times New Roman</vt:lpstr>
      <vt:lpstr>Arial-Rounded</vt:lpstr>
      <vt:lpstr>Segoe UI Symbol</vt:lpstr>
      <vt:lpstr>Microsoft YaHei</vt:lpstr>
      <vt:lpstr>Arial Unicode MS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49</cp:revision>
  <dcterms:created xsi:type="dcterms:W3CDTF">2009-12-31T17:46:00Z</dcterms:created>
  <dcterms:modified xsi:type="dcterms:W3CDTF">2024-10-30T14:23:31Z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A305957B20E04AD2B69B0B9DB942DB6E_13</vt:lpwstr>
  </property>
  <property fmtid="{D5CDD505-2E9C-101B-9397-08002B2CF9AE}" pid="3" name="KSOProductBuildVer">
    <vt:lpwstr>1033-12.2.0.18607</vt:lpwstr>
  </property>
</Properties>
</file>